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953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6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3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62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3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9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2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9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1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2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0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7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5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5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1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39652" y="474167"/>
            <a:ext cx="81259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市</a:t>
            </a:r>
            <a:r>
              <a:rPr lang="zh-TW" altLang="en-US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大附小</a:t>
            </a:r>
            <a:r>
              <a:rPr lang="en-US" altLang="zh-TW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109</a:t>
            </a:r>
            <a:r>
              <a:rPr lang="zh-TW" altLang="en-US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學年度第一學期</a:t>
            </a:r>
            <a:endParaRPr lang="en-US" altLang="zh-TW" sz="48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王漢宗綜藝體繁" panose="02000500000000000000" pitchFamily="2" charset="-120"/>
              <a:ea typeface="王漢宗綜藝體繁" panose="02000500000000000000" pitchFamily="2" charset="-120"/>
            </a:endParaRPr>
          </a:p>
          <a:p>
            <a:pPr algn="ctr"/>
            <a:r>
              <a:rPr lang="zh-TW" altLang="en-US" sz="4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年級閱冠王得獎名單</a:t>
            </a:r>
            <a:endParaRPr lang="zh-TW" altLang="en-US" sz="4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王漢宗綜藝體繁" panose="02000500000000000000" pitchFamily="2" charset="-120"/>
              <a:ea typeface="王漢宗綜藝體繁" panose="02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7" y="2400189"/>
            <a:ext cx="2181726" cy="12495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85599" y="2097148"/>
            <a:ext cx="30500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107</a:t>
            </a:r>
            <a:r>
              <a:rPr lang="zh-TW" alt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林</a:t>
            </a:r>
            <a:r>
              <a:rPr lang="zh-TW" alt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以</a:t>
            </a:r>
            <a:r>
              <a:rPr lang="zh-TW" alt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諾</a:t>
            </a:r>
            <a:endParaRPr lang="en-US" altLang="zh-TW" sz="36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TW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107</a:t>
            </a:r>
            <a:r>
              <a:rPr lang="zh-TW" alt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柯秉</a:t>
            </a:r>
            <a:r>
              <a:rPr lang="zh-TW" alt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均</a:t>
            </a:r>
            <a:endParaRPr lang="en-US" altLang="zh-TW" sz="36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TW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106</a:t>
            </a:r>
            <a:r>
              <a:rPr lang="zh-TW" alt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蔡伯府</a:t>
            </a:r>
            <a:endParaRPr lang="en-US" altLang="zh-TW" sz="36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TW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106</a:t>
            </a:r>
            <a:r>
              <a:rPr lang="zh-TW" alt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朱芯瑀</a:t>
            </a:r>
            <a:endParaRPr lang="en-US" altLang="zh-TW" sz="36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zh-TW" altLang="en-US" sz="36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84563" y="2097148"/>
            <a:ext cx="23102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302</a:t>
            </a:r>
            <a:r>
              <a:rPr lang="zh-TW" alt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翁慕璿</a:t>
            </a:r>
            <a:endParaRPr lang="en-US" altLang="zh-TW" sz="36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TW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305</a:t>
            </a:r>
            <a:r>
              <a:rPr lang="zh-TW" alt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李羿</a:t>
            </a:r>
            <a:r>
              <a:rPr lang="zh-TW" alt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賢</a:t>
            </a:r>
            <a:endParaRPr lang="en-US" altLang="zh-TW" sz="36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TW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407</a:t>
            </a:r>
            <a:r>
              <a:rPr lang="zh-TW" alt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劉安</a:t>
            </a:r>
            <a:r>
              <a:rPr lang="zh-TW" alt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朗</a:t>
            </a:r>
            <a:endParaRPr lang="en-US" altLang="zh-TW" sz="36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altLang="zh-TW" sz="36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407</a:t>
            </a:r>
            <a:r>
              <a:rPr lang="zh-TW" alt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洪睿希</a:t>
            </a:r>
            <a:endParaRPr lang="en-US" altLang="zh-TW" sz="3600" b="0" cap="none" spc="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6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42</TotalTime>
  <Words>46</Words>
  <Application>Microsoft Office PowerPoint</Application>
  <PresentationFormat>寬螢幕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王漢宗綜藝體繁</vt:lpstr>
      <vt:lpstr>新細明體</vt:lpstr>
      <vt:lpstr>Arial</vt:lpstr>
      <vt:lpstr>Impact</vt:lpstr>
      <vt:lpstr>主要賽事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</dc:creator>
  <cp:lastModifiedBy>Teacher</cp:lastModifiedBy>
  <cp:revision>7</cp:revision>
  <dcterms:created xsi:type="dcterms:W3CDTF">2020-03-12T08:42:30Z</dcterms:created>
  <dcterms:modified xsi:type="dcterms:W3CDTF">2021-01-15T02:35:43Z</dcterms:modified>
</cp:coreProperties>
</file>