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37EB"/>
    <a:srgbClr val="0000FF"/>
    <a:srgbClr val="0066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0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567A-D60B-4F4F-950B-0F841FD9F7EB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AF34-425C-421C-A5DC-FE7E7FDC9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9688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567A-D60B-4F4F-950B-0F841FD9F7EB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AF34-425C-421C-A5DC-FE7E7FDC9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794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567A-D60B-4F4F-950B-0F841FD9F7EB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AF34-425C-421C-A5DC-FE7E7FDC9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80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567A-D60B-4F4F-950B-0F841FD9F7EB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AF34-425C-421C-A5DC-FE7E7FDC9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7687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567A-D60B-4F4F-950B-0F841FD9F7EB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AF34-425C-421C-A5DC-FE7E7FDC9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984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567A-D60B-4F4F-950B-0F841FD9F7EB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AF34-425C-421C-A5DC-FE7E7FDC9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0707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567A-D60B-4F4F-950B-0F841FD9F7EB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AF34-425C-421C-A5DC-FE7E7FDC9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0804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567A-D60B-4F4F-950B-0F841FD9F7EB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AF34-425C-421C-A5DC-FE7E7FDC9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1916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567A-D60B-4F4F-950B-0F841FD9F7EB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AF34-425C-421C-A5DC-FE7E7FDC9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0415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567A-D60B-4F4F-950B-0F841FD9F7EB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AF34-425C-421C-A5DC-FE7E7FDC9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45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567A-D60B-4F4F-950B-0F841FD9F7EB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AF34-425C-421C-A5DC-FE7E7FDC9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1362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B567A-D60B-4F4F-950B-0F841FD9F7EB}" type="datetimeFigureOut">
              <a:rPr lang="zh-TW" altLang="en-US" smtClean="0"/>
              <a:t>2021/4/29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3AF34-425C-421C-A5DC-FE7E7FDC95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5856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圖片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559675" cy="10687052"/>
          </a:xfrm>
          <a:prstGeom prst="rect">
            <a:avLst/>
          </a:prstGeom>
        </p:spPr>
      </p:pic>
      <p:sp>
        <p:nvSpPr>
          <p:cNvPr id="10" name="文字方塊 9"/>
          <p:cNvSpPr txBox="1"/>
          <p:nvPr/>
        </p:nvSpPr>
        <p:spPr>
          <a:xfrm>
            <a:off x="-49558" y="114796"/>
            <a:ext cx="78213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920" b="1" dirty="0" smtClean="0">
                <a:ln w="12700">
                  <a:solidFill>
                    <a:schemeClr val="tx1"/>
                  </a:solidFill>
                </a:ln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臺北市家庭暴力暨性侵害防治中心</a:t>
            </a:r>
            <a:endParaRPr lang="zh-TW" altLang="en-US" sz="3920" b="1" dirty="0">
              <a:ln w="12700">
                <a:solidFill>
                  <a:schemeClr val="tx1"/>
                </a:solidFill>
              </a:ln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739725" y="4456708"/>
            <a:ext cx="12362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sz="32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文字方塊 15"/>
          <p:cNvSpPr txBox="1"/>
          <p:nvPr/>
        </p:nvSpPr>
        <p:spPr>
          <a:xfrm>
            <a:off x="484066" y="1907311"/>
            <a:ext cx="73210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bg1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熱情</a:t>
            </a:r>
            <a:r>
              <a:rPr lang="zh-TW" altLang="en-US" sz="13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bg1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招募</a:t>
            </a:r>
            <a:r>
              <a:rPr lang="zh-TW" altLang="en-US" sz="8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bg1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中</a:t>
            </a:r>
            <a:endParaRPr lang="zh-TW" altLang="en-US" sz="8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bg1"/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1513448" y="835240"/>
            <a:ext cx="46953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  <a:effectLst>
                  <a:outerShdw dist="38100" dir="2700000" algn="tl" rotWithShape="0">
                    <a:schemeClr val="bg1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劇團志工</a:t>
            </a:r>
          </a:p>
        </p:txBody>
      </p:sp>
      <p:sp>
        <p:nvSpPr>
          <p:cNvPr id="19" name="文字方塊 18"/>
          <p:cNvSpPr txBox="1"/>
          <p:nvPr/>
        </p:nvSpPr>
        <p:spPr>
          <a:xfrm>
            <a:off x="1600770" y="5041483"/>
            <a:ext cx="20005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b="1" dirty="0" smtClean="0">
                <a:ln w="6600">
                  <a:noFill/>
                  <a:prstDash val="solid"/>
                </a:ln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強力徵求</a:t>
            </a:r>
            <a:endParaRPr lang="zh-TW" altLang="en-US" sz="5400" b="1" dirty="0">
              <a:ln w="6600">
                <a:noFill/>
                <a:prstDash val="solid"/>
              </a:ln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642354" y="7251700"/>
            <a:ext cx="65712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▲對於表演充滿熱情，只是沒有舞台發揮？</a:t>
            </a:r>
            <a:endParaRPr lang="en-US" altLang="zh-TW" sz="2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▲對於社會教育宣導充滿抱負，下一代的教育不能等？</a:t>
            </a:r>
            <a:endParaRPr lang="en-US" altLang="zh-TW" sz="2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▲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年滿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18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歲，開朗、態度積極大方，對於表演有興趣者。</a:t>
            </a:r>
            <a:endParaRPr lang="en-US" altLang="zh-TW" sz="2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文字方塊 20"/>
          <p:cNvSpPr txBox="1"/>
          <p:nvPr/>
        </p:nvSpPr>
        <p:spPr>
          <a:xfrm>
            <a:off x="739725" y="8150888"/>
            <a:ext cx="49710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報名截止時間 </a:t>
            </a:r>
            <a:r>
              <a:rPr lang="en-US" altLang="zh-TW" sz="3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110/6/15</a:t>
            </a:r>
            <a:r>
              <a:rPr lang="zh-TW" altLang="en-US" sz="24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止</a:t>
            </a:r>
            <a:endParaRPr lang="zh-TW" altLang="en-US" sz="24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文字方塊 21"/>
          <p:cNvSpPr txBox="1"/>
          <p:nvPr/>
        </p:nvSpPr>
        <p:spPr>
          <a:xfrm>
            <a:off x="2694681" y="8938598"/>
            <a:ext cx="49710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詳情請見：臺北市家庭暴力暨性侵害防治中心官網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招募相關問題請洽：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臺北市家庭暴力暨性侵害防治中心 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張小姐    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聯絡電話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(02)23615292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轉</a:t>
            </a:r>
            <a:r>
              <a: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6808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爆炸 1 22"/>
          <p:cNvSpPr/>
          <p:nvPr/>
        </p:nvSpPr>
        <p:spPr>
          <a:xfrm rot="1500485">
            <a:off x="3768472" y="4457444"/>
            <a:ext cx="3456323" cy="2937044"/>
          </a:xfrm>
          <a:prstGeom prst="irregularSeal1">
            <a:avLst/>
          </a:prstGeom>
          <a:solidFill>
            <a:srgbClr val="F937EB"/>
          </a:solidFill>
          <a:ln w="920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文字方塊 23"/>
          <p:cNvSpPr txBox="1"/>
          <p:nvPr/>
        </p:nvSpPr>
        <p:spPr>
          <a:xfrm rot="21321862">
            <a:off x="4506397" y="5438136"/>
            <a:ext cx="2374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i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我們需要</a:t>
            </a:r>
            <a:endParaRPr lang="en-US" altLang="zh-TW" sz="2400" b="1" i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b="1" i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400" b="1" i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您的加入</a:t>
            </a:r>
            <a:endParaRPr lang="zh-TW" altLang="en-US" sz="2400" b="1" i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174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104</Words>
  <Application>Microsoft Office PowerPoint</Application>
  <PresentationFormat>自訂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新細明體</vt:lpstr>
      <vt:lpstr>Arial</vt:lpstr>
      <vt:lpstr>Calibri</vt:lpstr>
      <vt:lpstr>Calibri Light</vt:lpstr>
      <vt:lpstr>Wingdings</vt:lpstr>
      <vt:lpstr>Office 佈景主題</vt:lpstr>
      <vt:lpstr>PowerPoint 簡報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趙國妤</dc:creator>
  <cp:lastModifiedBy>張玲玲</cp:lastModifiedBy>
  <cp:revision>11</cp:revision>
  <dcterms:created xsi:type="dcterms:W3CDTF">2019-03-19T01:02:55Z</dcterms:created>
  <dcterms:modified xsi:type="dcterms:W3CDTF">2021-04-29T07:09:22Z</dcterms:modified>
</cp:coreProperties>
</file>