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3E231A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3E231A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3E231A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3E231A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3E231A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3E231A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3E231A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3E231A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3E231A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3E231A"/>
        </a:fontRef>
        <a:srgbClr val="3E231A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rgbClr val="D4DAE2"/>
          </a:solidFill>
        </a:fill>
      </a:tcStyle>
    </a:wholeTbl>
    <a:band2H>
      <a:tcTxStyle b="def" i="def"/>
      <a:tcStyle>
        <a:tcBdr/>
        <a:fill>
          <a:solidFill>
            <a:srgbClr val="EBEDF1"/>
          </a:solidFill>
        </a:fill>
      </a:tcStyle>
    </a:band2H>
    <a:firstCol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381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381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3E231A"/>
        </a:fontRef>
        <a:srgbClr val="3E231A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rgbClr val="EFE5CE"/>
          </a:solidFill>
        </a:fill>
      </a:tcStyle>
    </a:wholeTbl>
    <a:band2H>
      <a:tcTxStyle b="def" i="def"/>
      <a:tcStyle>
        <a:tcBdr/>
        <a:fill>
          <a:solidFill>
            <a:srgbClr val="F7F2E8"/>
          </a:solidFill>
        </a:fill>
      </a:tcStyle>
    </a:band2H>
    <a:firstCol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381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381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3E231A"/>
        </a:fontRef>
        <a:srgbClr val="3E231A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rgbClr val="DBD8DF"/>
          </a:solidFill>
        </a:fill>
      </a:tcStyle>
    </a:wholeTbl>
    <a:band2H>
      <a:tcTxStyle b="def" i="def"/>
      <a:tcStyle>
        <a:tcBdr/>
        <a:fill>
          <a:solidFill>
            <a:srgbClr val="EEECF0"/>
          </a:solidFill>
        </a:fill>
      </a:tcStyle>
    </a:band2H>
    <a:firstCol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381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381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3E231A"/>
        </a:fontRef>
        <a:srgbClr val="3E231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7E7"/>
          </a:solidFill>
        </a:fill>
      </a:tcStyle>
    </a:wholeTbl>
    <a:band2H>
      <a:tcTxStyle b="def" i="def"/>
      <a:tcStyle>
        <a:tcBdr/>
        <a:fill>
          <a:solidFill>
            <a:srgbClr val="24383E"/>
          </a:solidFill>
        </a:fill>
      </a:tcStyle>
    </a:band2H>
    <a:firstCol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3E231A"/>
        </a:fontRef>
        <a:srgbClr val="3E231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3E231A"/>
              </a:solidFill>
              <a:prstDash val="solid"/>
              <a:round/>
            </a:ln>
          </a:top>
          <a:bottom>
            <a:ln w="25400" cap="flat">
              <a:solidFill>
                <a:srgbClr val="3E231A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24383E"/>
          </a:solidFill>
        </a:fill>
      </a:tcStyle>
    </a:lastRow>
    <a:firstRow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3E231A"/>
              </a:solidFill>
              <a:prstDash val="solid"/>
              <a:round/>
            </a:ln>
          </a:top>
          <a:bottom>
            <a:ln w="25400" cap="flat">
              <a:solidFill>
                <a:srgbClr val="3E231A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3E231A"/>
        </a:fontRef>
        <a:srgbClr val="3E231A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rgbClr val="CDCBCB"/>
          </a:solidFill>
        </a:fill>
      </a:tcStyle>
    </a:wholeTbl>
    <a:band2H>
      <a:tcTxStyle b="def" i="def"/>
      <a:tcStyle>
        <a:tcBdr/>
        <a:fill>
          <a:solidFill>
            <a:srgbClr val="E8E7E7"/>
          </a:solidFill>
        </a:fill>
      </a:tcStyle>
    </a:band2H>
    <a:firstCol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rgbClr val="3E231A"/>
          </a:solidFill>
        </a:fill>
      </a:tcStyle>
    </a:firstCol>
    <a:lastRow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38100" cap="flat">
              <a:solidFill>
                <a:srgbClr val="24383E"/>
              </a:solidFill>
              <a:prstDash val="solid"/>
              <a:round/>
            </a:ln>
          </a:top>
          <a:bottom>
            <a:ln w="127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rgbClr val="3E231A"/>
          </a:solidFill>
        </a:fill>
      </a:tcStyle>
    </a:lastRow>
    <a:firstRow>
      <a:tcTxStyle b="on" i="off">
        <a:fontRef idx="major">
          <a:srgbClr val="24383E"/>
        </a:fontRef>
        <a:srgbClr val="24383E"/>
      </a:tcTxStyle>
      <a:tcStyle>
        <a:tcBdr>
          <a:left>
            <a:ln w="12700" cap="flat">
              <a:solidFill>
                <a:srgbClr val="24383E"/>
              </a:solidFill>
              <a:prstDash val="solid"/>
              <a:round/>
            </a:ln>
          </a:left>
          <a:right>
            <a:ln w="12700" cap="flat">
              <a:solidFill>
                <a:srgbClr val="24383E"/>
              </a:solidFill>
              <a:prstDash val="solid"/>
              <a:round/>
            </a:ln>
          </a:right>
          <a:top>
            <a:ln w="12700" cap="flat">
              <a:solidFill>
                <a:srgbClr val="24383E"/>
              </a:solidFill>
              <a:prstDash val="solid"/>
              <a:round/>
            </a:ln>
          </a:top>
          <a:bottom>
            <a:ln w="38100" cap="flat">
              <a:solidFill>
                <a:srgbClr val="24383E"/>
              </a:solidFill>
              <a:prstDash val="solid"/>
              <a:round/>
            </a:ln>
          </a:bottom>
          <a:insideH>
            <a:ln w="12700" cap="flat">
              <a:solidFill>
                <a:srgbClr val="24383E"/>
              </a:solidFill>
              <a:prstDash val="solid"/>
              <a:round/>
            </a:ln>
          </a:insideH>
          <a:insideV>
            <a:ln w="12700" cap="flat">
              <a:solidFill>
                <a:srgbClr val="24383E"/>
              </a:solidFill>
              <a:prstDash val="solid"/>
              <a:round/>
            </a:ln>
          </a:insideV>
        </a:tcBdr>
        <a:fill>
          <a:solidFill>
            <a:srgbClr val="3E231A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3E231A"/>
        </a:fontRef>
        <a:srgbClr val="3E231A"/>
      </a:tcTxStyle>
      <a:tcStyle>
        <a:tcBdr>
          <a:left>
            <a:ln w="12700" cap="flat">
              <a:solidFill>
                <a:srgbClr val="3E231A"/>
              </a:solidFill>
              <a:prstDash val="solid"/>
              <a:round/>
            </a:ln>
          </a:left>
          <a:right>
            <a:ln w="12700" cap="flat">
              <a:solidFill>
                <a:srgbClr val="3E231A"/>
              </a:solidFill>
              <a:prstDash val="solid"/>
              <a:round/>
            </a:ln>
          </a:right>
          <a:top>
            <a:ln w="12700" cap="flat">
              <a:solidFill>
                <a:srgbClr val="3E231A"/>
              </a:solidFill>
              <a:prstDash val="solid"/>
              <a:round/>
            </a:ln>
          </a:top>
          <a:bottom>
            <a:ln w="12700" cap="flat">
              <a:solidFill>
                <a:srgbClr val="3E231A"/>
              </a:solidFill>
              <a:prstDash val="solid"/>
              <a:round/>
            </a:ln>
          </a:bottom>
          <a:insideH>
            <a:ln w="12700" cap="flat">
              <a:solidFill>
                <a:srgbClr val="3E231A"/>
              </a:solidFill>
              <a:prstDash val="solid"/>
              <a:round/>
            </a:ln>
          </a:insideH>
          <a:insideV>
            <a:ln w="12700" cap="flat">
              <a:solidFill>
                <a:srgbClr val="3E231A"/>
              </a:solidFill>
              <a:prstDash val="solid"/>
              <a:round/>
            </a:ln>
          </a:insideV>
        </a:tcBdr>
        <a:fill>
          <a:solidFill>
            <a:srgbClr val="3E231A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3E231A"/>
        </a:fontRef>
        <a:srgbClr val="3E231A"/>
      </a:tcTxStyle>
      <a:tcStyle>
        <a:tcBdr>
          <a:left>
            <a:ln w="12700" cap="flat">
              <a:solidFill>
                <a:srgbClr val="3E231A"/>
              </a:solidFill>
              <a:prstDash val="solid"/>
              <a:round/>
            </a:ln>
          </a:left>
          <a:right>
            <a:ln w="12700" cap="flat">
              <a:solidFill>
                <a:srgbClr val="3E231A"/>
              </a:solidFill>
              <a:prstDash val="solid"/>
              <a:round/>
            </a:ln>
          </a:right>
          <a:top>
            <a:ln w="12700" cap="flat">
              <a:solidFill>
                <a:srgbClr val="3E231A"/>
              </a:solidFill>
              <a:prstDash val="solid"/>
              <a:round/>
            </a:ln>
          </a:top>
          <a:bottom>
            <a:ln w="12700" cap="flat">
              <a:solidFill>
                <a:srgbClr val="3E231A"/>
              </a:solidFill>
              <a:prstDash val="solid"/>
              <a:round/>
            </a:ln>
          </a:bottom>
          <a:insideH>
            <a:ln w="12700" cap="flat">
              <a:solidFill>
                <a:srgbClr val="3E231A"/>
              </a:solidFill>
              <a:prstDash val="solid"/>
              <a:round/>
            </a:ln>
          </a:insideH>
          <a:insideV>
            <a:ln w="12700" cap="flat">
              <a:solidFill>
                <a:srgbClr val="3E231A"/>
              </a:solidFill>
              <a:prstDash val="solid"/>
              <a:round/>
            </a:ln>
          </a:insideV>
        </a:tcBdr>
        <a:fill>
          <a:solidFill>
            <a:srgbClr val="3E231A">
              <a:alpha val="20000"/>
            </a:srgbClr>
          </a:solidFill>
        </a:fill>
      </a:tcStyle>
    </a:firstCol>
    <a:lastRow>
      <a:tcTxStyle b="on" i="off">
        <a:fontRef idx="major">
          <a:srgbClr val="3E231A"/>
        </a:fontRef>
        <a:srgbClr val="3E231A"/>
      </a:tcTxStyle>
      <a:tcStyle>
        <a:tcBdr>
          <a:left>
            <a:ln w="12700" cap="flat">
              <a:solidFill>
                <a:srgbClr val="3E231A"/>
              </a:solidFill>
              <a:prstDash val="solid"/>
              <a:round/>
            </a:ln>
          </a:left>
          <a:right>
            <a:ln w="12700" cap="flat">
              <a:solidFill>
                <a:srgbClr val="3E231A"/>
              </a:solidFill>
              <a:prstDash val="solid"/>
              <a:round/>
            </a:ln>
          </a:right>
          <a:top>
            <a:ln w="50800" cap="flat">
              <a:solidFill>
                <a:srgbClr val="3E231A"/>
              </a:solidFill>
              <a:prstDash val="solid"/>
              <a:round/>
            </a:ln>
          </a:top>
          <a:bottom>
            <a:ln w="12700" cap="flat">
              <a:solidFill>
                <a:srgbClr val="3E231A"/>
              </a:solidFill>
              <a:prstDash val="solid"/>
              <a:round/>
            </a:ln>
          </a:bottom>
          <a:insideH>
            <a:ln w="12700" cap="flat">
              <a:solidFill>
                <a:srgbClr val="3E231A"/>
              </a:solidFill>
              <a:prstDash val="solid"/>
              <a:round/>
            </a:ln>
          </a:insideH>
          <a:insideV>
            <a:ln w="12700" cap="flat">
              <a:solidFill>
                <a:srgbClr val="3E231A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3E231A"/>
        </a:fontRef>
        <a:srgbClr val="3E231A"/>
      </a:tcTxStyle>
      <a:tcStyle>
        <a:tcBdr>
          <a:left>
            <a:ln w="12700" cap="flat">
              <a:solidFill>
                <a:srgbClr val="3E231A"/>
              </a:solidFill>
              <a:prstDash val="solid"/>
              <a:round/>
            </a:ln>
          </a:left>
          <a:right>
            <a:ln w="12700" cap="flat">
              <a:solidFill>
                <a:srgbClr val="3E231A"/>
              </a:solidFill>
              <a:prstDash val="solid"/>
              <a:round/>
            </a:ln>
          </a:right>
          <a:top>
            <a:ln w="12700" cap="flat">
              <a:solidFill>
                <a:srgbClr val="3E231A"/>
              </a:solidFill>
              <a:prstDash val="solid"/>
              <a:round/>
            </a:ln>
          </a:top>
          <a:bottom>
            <a:ln w="25400" cap="flat">
              <a:solidFill>
                <a:srgbClr val="3E231A"/>
              </a:solidFill>
              <a:prstDash val="solid"/>
              <a:round/>
            </a:ln>
          </a:bottom>
          <a:insideH>
            <a:ln w="12700" cap="flat">
              <a:solidFill>
                <a:srgbClr val="3E231A"/>
              </a:solidFill>
              <a:prstDash val="solid"/>
              <a:round/>
            </a:ln>
          </a:insideH>
          <a:insideV>
            <a:ln w="12700" cap="flat">
              <a:solidFill>
                <a:srgbClr val="3E231A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大標題與副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大標題文字"/>
          <p:cNvSpPr txBox="1"/>
          <p:nvPr>
            <p:ph type="title"/>
          </p:nvPr>
        </p:nvSpPr>
        <p:spPr>
          <a:xfrm>
            <a:off x="1270000" y="1689100"/>
            <a:ext cx="10464800" cy="3467100"/>
          </a:xfrm>
          <a:prstGeom prst="rect">
            <a:avLst/>
          </a:prstGeom>
        </p:spPr>
        <p:txBody>
          <a:bodyPr anchor="b"/>
          <a:lstStyle>
            <a:lvl1pPr algn="ctr"/>
          </a:lstStyle>
          <a:p>
            <a:pPr/>
            <a:r>
              <a:t>大標題文字</a:t>
            </a:r>
          </a:p>
        </p:txBody>
      </p:sp>
      <p:sp>
        <p:nvSpPr>
          <p:cNvPr id="12" name="內文層級一…"/>
          <p:cNvSpPr txBox="1"/>
          <p:nvPr>
            <p:ph type="body" sz="quarter" idx="1"/>
          </p:nvPr>
        </p:nvSpPr>
        <p:spPr>
          <a:xfrm>
            <a:off x="1270000" y="5181600"/>
            <a:ext cx="10464800" cy="146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600"/>
            </a:lvl1pPr>
            <a:lvl2pPr marL="0" indent="0" algn="ctr">
              <a:spcBef>
                <a:spcPts val="0"/>
              </a:spcBef>
              <a:buSzTx/>
              <a:buNone/>
              <a:defRPr sz="3600"/>
            </a:lvl2pPr>
            <a:lvl3pPr marL="0" indent="0" algn="ctr">
              <a:spcBef>
                <a:spcPts val="0"/>
              </a:spcBef>
              <a:buSzTx/>
              <a:buNone/>
              <a:defRPr sz="3600"/>
            </a:lvl3pPr>
            <a:lvl4pPr marL="0" indent="0" algn="ctr">
              <a:spcBef>
                <a:spcPts val="0"/>
              </a:spcBef>
              <a:buSzTx/>
              <a:buNone/>
              <a:defRPr sz="3600"/>
            </a:lvl4pPr>
            <a:lvl5pPr marL="0" indent="0" algn="ctr">
              <a:spcBef>
                <a:spcPts val="0"/>
              </a:spcBef>
              <a:buSzTx/>
              <a:buNone/>
              <a:defRPr sz="3600"/>
            </a:lvl5pPr>
          </a:lstStyle>
          <a:p>
            <a:pPr/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3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名言語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內文層級一…"/>
          <p:cNvSpPr txBox="1"/>
          <p:nvPr>
            <p:ph type="body" sz="quarter" idx="1"/>
          </p:nvPr>
        </p:nvSpPr>
        <p:spPr>
          <a:xfrm>
            <a:off x="1270000" y="4267200"/>
            <a:ext cx="10464800" cy="8509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</a:lvl1pPr>
            <a:lvl2pPr algn="ctr">
              <a:spcBef>
                <a:spcPts val="0"/>
              </a:spcBef>
              <a:buBlip>
                <a:blip r:embed="rId2"/>
              </a:buBlip>
            </a:lvl2pPr>
            <a:lvl3pPr algn="ctr">
              <a:spcBef>
                <a:spcPts val="0"/>
              </a:spcBef>
              <a:buBlip>
                <a:blip r:embed="rId2"/>
              </a:buBlip>
            </a:lvl3pPr>
            <a:lvl4pPr algn="ctr">
              <a:spcBef>
                <a:spcPts val="0"/>
              </a:spcBef>
              <a:buBlip>
                <a:blip r:embed="rId2"/>
              </a:buBlip>
            </a:lvl4pPr>
            <a:lvl5pPr algn="ctr">
              <a:spcBef>
                <a:spcPts val="0"/>
              </a:spcBef>
              <a:buBlip>
                <a:blip r:embed="rId2"/>
              </a:buBlip>
            </a:lvl5pPr>
          </a:lstStyle>
          <a:p>
            <a:pPr/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94" name="–王大明"/>
          <p:cNvSpPr txBox="1"/>
          <p:nvPr>
            <p:ph type="body" sz="quarter" idx="13"/>
          </p:nvPr>
        </p:nvSpPr>
        <p:spPr>
          <a:xfrm>
            <a:off x="1270000" y="6362698"/>
            <a:ext cx="10464800" cy="703140"/>
          </a:xfrm>
          <a:prstGeom prst="rect">
            <a:avLst/>
          </a:prstGeom>
        </p:spPr>
        <p:txBody>
          <a:bodyPr anchor="t"/>
          <a:lstStyle/>
          <a:p>
            <a:pPr marL="375920" indent="-375920" defTabSz="467359">
              <a:spcBef>
                <a:spcPts val="2400"/>
              </a:spcBef>
              <a:buBlip>
                <a:blip r:embed="rId2"/>
              </a:buBlip>
              <a:defRPr sz="3040"/>
            </a:pPr>
          </a:p>
        </p:txBody>
      </p:sp>
      <p:sp>
        <p:nvSpPr>
          <p:cNvPr id="95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影像"/>
          <p:cNvSpPr/>
          <p:nvPr>
            <p:ph type="pic" idx="13"/>
          </p:nvPr>
        </p:nvSpPr>
        <p:spPr>
          <a:xfrm>
            <a:off x="-355600" y="0"/>
            <a:ext cx="14782326" cy="10375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照片 - 水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影像"/>
          <p:cNvSpPr/>
          <p:nvPr>
            <p:ph type="pic" idx="13"/>
          </p:nvPr>
        </p:nvSpPr>
        <p:spPr>
          <a:xfrm>
            <a:off x="1574800" y="114300"/>
            <a:ext cx="9855200" cy="650261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大標題文字"/>
          <p:cNvSpPr txBox="1"/>
          <p:nvPr>
            <p:ph type="title"/>
          </p:nvPr>
        </p:nvSpPr>
        <p:spPr>
          <a:xfrm>
            <a:off x="1270000" y="6680200"/>
            <a:ext cx="10464800" cy="1270000"/>
          </a:xfrm>
          <a:prstGeom prst="rect">
            <a:avLst/>
          </a:prstGeom>
        </p:spPr>
        <p:txBody>
          <a:bodyPr anchor="b"/>
          <a:lstStyle>
            <a:lvl1pPr algn="ctr"/>
          </a:lstStyle>
          <a:p>
            <a:pPr/>
            <a:r>
              <a:t>大標題文字</a:t>
            </a:r>
          </a:p>
        </p:txBody>
      </p:sp>
      <p:sp>
        <p:nvSpPr>
          <p:cNvPr id="22" name="內文層級一…"/>
          <p:cNvSpPr txBox="1"/>
          <p:nvPr>
            <p:ph type="body" sz="quarter" idx="1"/>
          </p:nvPr>
        </p:nvSpPr>
        <p:spPr>
          <a:xfrm>
            <a:off x="1270000" y="7835900"/>
            <a:ext cx="10464800" cy="146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600"/>
            </a:lvl1pPr>
            <a:lvl2pPr marL="0" indent="0" algn="ctr">
              <a:spcBef>
                <a:spcPts val="0"/>
              </a:spcBef>
              <a:buSzTx/>
              <a:buNone/>
              <a:defRPr sz="3600"/>
            </a:lvl2pPr>
            <a:lvl3pPr marL="0" indent="0" algn="ctr">
              <a:spcBef>
                <a:spcPts val="0"/>
              </a:spcBef>
              <a:buSzTx/>
              <a:buNone/>
              <a:defRPr sz="3600"/>
            </a:lvl3pPr>
            <a:lvl4pPr marL="0" indent="0" algn="ctr">
              <a:spcBef>
                <a:spcPts val="0"/>
              </a:spcBef>
              <a:buSzTx/>
              <a:buNone/>
              <a:defRPr sz="3600"/>
            </a:lvl4pPr>
            <a:lvl5pPr marL="0" indent="0" algn="ctr">
              <a:spcBef>
                <a:spcPts val="0"/>
              </a:spcBef>
              <a:buSzTx/>
              <a:buNone/>
              <a:defRPr sz="3600"/>
            </a:lvl5pPr>
          </a:lstStyle>
          <a:p>
            <a:pPr/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23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大標題 - 中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大標題文字"/>
          <p:cNvSpPr txBox="1"/>
          <p:nvPr>
            <p:ph type="title"/>
          </p:nvPr>
        </p:nvSpPr>
        <p:spPr>
          <a:xfrm>
            <a:off x="1270000" y="3289300"/>
            <a:ext cx="10464800" cy="3175000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大標題文字</a:t>
            </a:r>
          </a:p>
        </p:txBody>
      </p:sp>
      <p:sp>
        <p:nvSpPr>
          <p:cNvPr id="31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照片 - 直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影像"/>
          <p:cNvSpPr/>
          <p:nvPr>
            <p:ph type="pic" idx="13"/>
          </p:nvPr>
        </p:nvSpPr>
        <p:spPr>
          <a:xfrm>
            <a:off x="3759200" y="825500"/>
            <a:ext cx="11548692" cy="7620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大標題文字"/>
          <p:cNvSpPr txBox="1"/>
          <p:nvPr>
            <p:ph type="title"/>
          </p:nvPr>
        </p:nvSpPr>
        <p:spPr>
          <a:xfrm>
            <a:off x="965200" y="1397000"/>
            <a:ext cx="5600700" cy="4038600"/>
          </a:xfrm>
          <a:prstGeom prst="rect">
            <a:avLst/>
          </a:prstGeom>
        </p:spPr>
        <p:txBody>
          <a:bodyPr anchor="b"/>
          <a:lstStyle>
            <a:lvl1pPr algn="ctr">
              <a:defRPr sz="6800"/>
            </a:lvl1pPr>
          </a:lstStyle>
          <a:p>
            <a:pPr/>
            <a:r>
              <a:t>大標題文字</a:t>
            </a:r>
          </a:p>
        </p:txBody>
      </p:sp>
      <p:sp>
        <p:nvSpPr>
          <p:cNvPr id="40" name="內文層級一…"/>
          <p:cNvSpPr txBox="1"/>
          <p:nvPr>
            <p:ph type="body" sz="quarter" idx="1"/>
          </p:nvPr>
        </p:nvSpPr>
        <p:spPr>
          <a:xfrm>
            <a:off x="965200" y="5448300"/>
            <a:ext cx="5600700" cy="293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600"/>
            </a:lvl1pPr>
            <a:lvl2pPr marL="0" indent="0" algn="ctr">
              <a:spcBef>
                <a:spcPts val="0"/>
              </a:spcBef>
              <a:buSzTx/>
              <a:buNone/>
              <a:defRPr sz="3600"/>
            </a:lvl2pPr>
            <a:lvl3pPr marL="0" indent="0" algn="ctr">
              <a:spcBef>
                <a:spcPts val="0"/>
              </a:spcBef>
              <a:buSzTx/>
              <a:buNone/>
              <a:defRPr sz="3600"/>
            </a:lvl3pPr>
            <a:lvl4pPr marL="0" indent="0" algn="ctr">
              <a:spcBef>
                <a:spcPts val="0"/>
              </a:spcBef>
              <a:buSzTx/>
              <a:buNone/>
              <a:defRPr sz="3600"/>
            </a:lvl4pPr>
            <a:lvl5pPr marL="0" indent="0" algn="ctr">
              <a:spcBef>
                <a:spcPts val="0"/>
              </a:spcBef>
              <a:buSzTx/>
              <a:buNone/>
              <a:defRPr sz="3600"/>
            </a:lvl5pPr>
          </a:lstStyle>
          <a:p>
            <a:pPr/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1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大標題 - 上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大標題文字"/>
          <p:cNvSpPr txBox="1"/>
          <p:nvPr>
            <p:ph type="title"/>
          </p:nvPr>
        </p:nvSpPr>
        <p:spPr>
          <a:xfrm>
            <a:off x="1270000" y="635000"/>
            <a:ext cx="10464800" cy="2108200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大標題文字</a:t>
            </a:r>
          </a:p>
        </p:txBody>
      </p:sp>
      <p:sp>
        <p:nvSpPr>
          <p:cNvPr id="49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大標題與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大標題文字"/>
          <p:cNvSpPr txBox="1"/>
          <p:nvPr>
            <p:ph type="title"/>
          </p:nvPr>
        </p:nvSpPr>
        <p:spPr>
          <a:xfrm>
            <a:off x="1270000" y="635000"/>
            <a:ext cx="10464800" cy="2108200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大標題文字</a:t>
            </a:r>
          </a:p>
        </p:txBody>
      </p:sp>
      <p:sp>
        <p:nvSpPr>
          <p:cNvPr id="57" name="內文層級一…"/>
          <p:cNvSpPr txBox="1"/>
          <p:nvPr>
            <p:ph type="body" idx="1"/>
          </p:nvPr>
        </p:nvSpPr>
        <p:spPr>
          <a:xfrm>
            <a:off x="1270000" y="2819400"/>
            <a:ext cx="10464800" cy="5842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/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58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大標題、項目符號與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影像"/>
          <p:cNvSpPr/>
          <p:nvPr>
            <p:ph type="pic" sz="half" idx="13"/>
          </p:nvPr>
        </p:nvSpPr>
        <p:spPr>
          <a:xfrm>
            <a:off x="5283200" y="2819400"/>
            <a:ext cx="8565282" cy="5651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大標題文字"/>
          <p:cNvSpPr txBox="1"/>
          <p:nvPr>
            <p:ph type="title"/>
          </p:nvPr>
        </p:nvSpPr>
        <p:spPr>
          <a:xfrm>
            <a:off x="1270000" y="635000"/>
            <a:ext cx="10464800" cy="2108200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大標題文字</a:t>
            </a:r>
          </a:p>
        </p:txBody>
      </p:sp>
      <p:sp>
        <p:nvSpPr>
          <p:cNvPr id="67" name="內文層級一…"/>
          <p:cNvSpPr txBox="1"/>
          <p:nvPr>
            <p:ph type="body" sz="half" idx="1"/>
          </p:nvPr>
        </p:nvSpPr>
        <p:spPr>
          <a:xfrm>
            <a:off x="1270000" y="2819400"/>
            <a:ext cx="5016500" cy="5651500"/>
          </a:xfrm>
          <a:prstGeom prst="rect">
            <a:avLst/>
          </a:prstGeom>
        </p:spPr>
        <p:txBody>
          <a:bodyPr/>
          <a:lstStyle>
            <a:lvl1pPr marL="368300" indent="-368300">
              <a:spcBef>
                <a:spcPts val="2800"/>
              </a:spcBef>
              <a:buBlip>
                <a:blip r:embed="rId2"/>
              </a:buBlip>
              <a:defRPr sz="3000"/>
            </a:lvl1pPr>
            <a:lvl2pPr marL="736600" indent="-368300">
              <a:spcBef>
                <a:spcPts val="2800"/>
              </a:spcBef>
              <a:buBlip>
                <a:blip r:embed="rId2"/>
              </a:buBlip>
              <a:defRPr sz="3000"/>
            </a:lvl2pPr>
            <a:lvl3pPr marL="1104900" indent="-368300">
              <a:spcBef>
                <a:spcPts val="2800"/>
              </a:spcBef>
              <a:buBlip>
                <a:blip r:embed="rId2"/>
              </a:buBlip>
              <a:defRPr sz="3000"/>
            </a:lvl3pPr>
            <a:lvl4pPr marL="1473200" indent="-368300">
              <a:spcBef>
                <a:spcPts val="2800"/>
              </a:spcBef>
              <a:buBlip>
                <a:blip r:embed="rId2"/>
              </a:buBlip>
              <a:defRPr sz="3000"/>
            </a:lvl4pPr>
            <a:lvl5pPr marL="1841500" indent="-368300">
              <a:spcBef>
                <a:spcPts val="2800"/>
              </a:spcBef>
              <a:buBlip>
                <a:blip r:embed="rId2"/>
              </a:buBlip>
              <a:defRPr sz="3000"/>
            </a:lvl5pPr>
          </a:lstStyle>
          <a:p>
            <a:pPr/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68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內文層級一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/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76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照片 - 一頁三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影像"/>
          <p:cNvSpPr/>
          <p:nvPr>
            <p:ph type="pic" sz="quarter" idx="13"/>
          </p:nvPr>
        </p:nvSpPr>
        <p:spPr>
          <a:xfrm>
            <a:off x="7391400" y="762000"/>
            <a:ext cx="4660900" cy="30753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影像"/>
          <p:cNvSpPr/>
          <p:nvPr>
            <p:ph type="pic" sz="half" idx="14"/>
          </p:nvPr>
        </p:nvSpPr>
        <p:spPr>
          <a:xfrm>
            <a:off x="6901629" y="3197025"/>
            <a:ext cx="5380150" cy="811530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影像"/>
          <p:cNvSpPr/>
          <p:nvPr>
            <p:ph type="pic" idx="15"/>
          </p:nvPr>
        </p:nvSpPr>
        <p:spPr>
          <a:xfrm>
            <a:off x="-2291141" y="-26019"/>
            <a:ext cx="12309676" cy="923376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文層級一…"/>
          <p:cNvSpPr txBox="1"/>
          <p:nvPr>
            <p:ph type="body" idx="1"/>
          </p:nvPr>
        </p:nvSpPr>
        <p:spPr>
          <a:xfrm>
            <a:off x="1270000" y="1168400"/>
            <a:ext cx="10464800" cy="741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/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3" name="大標題文字"/>
          <p:cNvSpPr txBox="1"/>
          <p:nvPr>
            <p:ph type="title"/>
          </p:nvPr>
        </p:nvSpPr>
        <p:spPr>
          <a:xfrm>
            <a:off x="1948462" y="1950720"/>
            <a:ext cx="10403841" cy="6615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大標題文字</a:t>
            </a:r>
          </a:p>
        </p:txBody>
      </p:sp>
      <p:sp>
        <p:nvSpPr>
          <p:cNvPr id="4" name="幻燈片編號"/>
          <p:cNvSpPr txBox="1"/>
          <p:nvPr>
            <p:ph type="sldNum" sz="quarter" idx="2"/>
          </p:nvPr>
        </p:nvSpPr>
        <p:spPr>
          <a:xfrm>
            <a:off x="6337299" y="9296400"/>
            <a:ext cx="323479" cy="4572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>
              <a:defRPr sz="1800">
                <a:latin typeface="Papyrus"/>
                <a:ea typeface="Papyrus"/>
                <a:cs typeface="Papyrus"/>
                <a:sym typeface="Papyru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xmlns:p14="http://schemas.microsoft.com/office/powerpoint/2010/main" spd="med" advClick="1"/>
  <p:txStyles>
    <p:title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1pPr>
      <a:lvl2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2pPr>
      <a:lvl3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3pPr>
      <a:lvl4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4pPr>
      <a:lvl5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5pPr>
      <a:lvl6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6pPr>
      <a:lvl7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7pPr>
      <a:lvl8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8pPr>
      <a:lvl9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9pPr>
    </p:titleStyle>
    <p:bodyStyle>
      <a:lvl1pPr marL="469900" marR="0" indent="-469900" algn="l" defTabSz="584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25000"/>
        <a:buFontTx/>
        <a:buBlip>
          <a:blip r:embed="rId3"/>
        </a:buBlip>
        <a:tabLst/>
        <a:defRPr b="0" baseline="0" cap="none" i="0" spc="0" strike="noStrike" sz="38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1pPr>
      <a:lvl2pPr marL="939800" marR="0" indent="-469900" algn="l" defTabSz="584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25000"/>
        <a:buFontTx/>
        <a:buBlip>
          <a:blip r:embed="rId3"/>
        </a:buBlip>
        <a:tabLst/>
        <a:defRPr b="0" baseline="0" cap="none" i="0" spc="0" strike="noStrike" sz="38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2pPr>
      <a:lvl3pPr marL="1409700" marR="0" indent="-469900" algn="l" defTabSz="584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25000"/>
        <a:buFontTx/>
        <a:buBlip>
          <a:blip r:embed="rId3"/>
        </a:buBlip>
        <a:tabLst/>
        <a:defRPr b="0" baseline="0" cap="none" i="0" spc="0" strike="noStrike" sz="38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3pPr>
      <a:lvl4pPr marL="1879600" marR="0" indent="-469900" algn="l" defTabSz="584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25000"/>
        <a:buFontTx/>
        <a:buBlip>
          <a:blip r:embed="rId3"/>
        </a:buBlip>
        <a:tabLst/>
        <a:defRPr b="0" baseline="0" cap="none" i="0" spc="0" strike="noStrike" sz="38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4pPr>
      <a:lvl5pPr marL="2349500" marR="0" indent="-469900" algn="l" defTabSz="584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25000"/>
        <a:buFontTx/>
        <a:buBlip>
          <a:blip r:embed="rId3"/>
        </a:buBlip>
        <a:tabLst/>
        <a:defRPr b="0" baseline="0" cap="none" i="0" spc="0" strike="noStrike" sz="38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5pPr>
      <a:lvl6pPr marL="2819400" marR="0" indent="-469900" algn="l" defTabSz="584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25000"/>
        <a:buFontTx/>
        <a:buBlip>
          <a:blip r:embed="rId3"/>
        </a:buBlip>
        <a:tabLst/>
        <a:defRPr b="0" baseline="0" cap="none" i="0" spc="0" strike="noStrike" sz="38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6pPr>
      <a:lvl7pPr marL="3289300" marR="0" indent="-469900" algn="l" defTabSz="584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25000"/>
        <a:buFontTx/>
        <a:buBlip>
          <a:blip r:embed="rId3"/>
        </a:buBlip>
        <a:tabLst/>
        <a:defRPr b="0" baseline="0" cap="none" i="0" spc="0" strike="noStrike" sz="38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7pPr>
      <a:lvl8pPr marL="3759200" marR="0" indent="-469900" algn="l" defTabSz="584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25000"/>
        <a:buFontTx/>
        <a:buBlip>
          <a:blip r:embed="rId3"/>
        </a:buBlip>
        <a:tabLst/>
        <a:defRPr b="0" baseline="0" cap="none" i="0" spc="0" strike="noStrike" sz="38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8pPr>
      <a:lvl9pPr marL="4229100" marR="0" indent="-469900" algn="l" defTabSz="584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25000"/>
        <a:buFontTx/>
        <a:buBlip>
          <a:blip r:embed="rId3"/>
        </a:buBlip>
        <a:tabLst/>
        <a:defRPr b="0" baseline="0" cap="none" i="0" spc="0" strike="noStrike" sz="3800" u="none">
          <a:solidFill>
            <a:srgbClr val="3E231A"/>
          </a:solidFill>
          <a:uFillTx/>
          <a:latin typeface="Papyrus"/>
          <a:ea typeface="Papyrus"/>
          <a:cs typeface="Papyrus"/>
          <a:sym typeface="Papyrus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apyrus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apyrus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apyrus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apyrus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apyrus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apyrus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apyrus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apyrus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apyru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108課綱體驗教育實務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108課綱體驗教育實務</a:t>
            </a:r>
          </a:p>
        </p:txBody>
      </p:sp>
      <p:sp>
        <p:nvSpPr>
          <p:cNvPr id="120" name="按兩下來編輯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暖身活動（讓身體準備好）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atin typeface="標楷體"/>
                <a:ea typeface="標楷體"/>
                <a:cs typeface="標楷體"/>
                <a:sym typeface="標楷體"/>
              </a:defRPr>
            </a:pPr>
            <a:r>
              <a:t>暖身活動</a:t>
            </a:r>
            <a:r>
              <a:rPr sz="3600"/>
              <a:t>（讓身體準備好）</a:t>
            </a:r>
          </a:p>
        </p:txBody>
      </p:sp>
      <p:sp>
        <p:nvSpPr>
          <p:cNvPr id="147" name="關節暖化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關節暖化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遊戲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暖身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暖聲活動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暖聲活動</a:t>
            </a:r>
          </a:p>
        </p:txBody>
      </p:sp>
      <p:sp>
        <p:nvSpPr>
          <p:cNvPr id="150" name="發音練習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發音練習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不同情緒的聲音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不同情緒的語言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一句對話大家念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短對話練習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短對話練習</a:t>
            </a:r>
          </a:p>
        </p:txBody>
      </p:sp>
      <p:sp>
        <p:nvSpPr>
          <p:cNvPr id="153" name="甲：你是故意的對不對。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304800">
              <a:spcBef>
                <a:spcPts val="0"/>
              </a:spcBef>
              <a:buSzTx/>
              <a:buNone/>
              <a:defRPr sz="5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甲：你是故意的對不對。</a:t>
            </a:r>
          </a:p>
          <a:p>
            <a:pPr marL="0" indent="0" defTabSz="304800">
              <a:spcBef>
                <a:spcPts val="0"/>
              </a:spcBef>
              <a:buSzTx/>
              <a:buNone/>
              <a:defRPr sz="5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乙：自己不小心，為什麼要怪我。</a:t>
            </a:r>
          </a:p>
          <a:p>
            <a:pPr marL="0" indent="0" defTabSz="304800">
              <a:spcBef>
                <a:spcPts val="0"/>
              </a:spcBef>
              <a:buSzTx/>
              <a:buNone/>
              <a:defRPr sz="5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甲：明明是你，你還狡辯。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發生什麼事？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發生什麼事？</a:t>
            </a:r>
          </a:p>
        </p:txBody>
      </p:sp>
      <p:sp>
        <p:nvSpPr>
          <p:cNvPr id="156" name="甲：你是故意的對不對。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304800">
              <a:spcBef>
                <a:spcPts val="0"/>
              </a:spcBef>
              <a:buSzTx/>
              <a:buNone/>
              <a:defRPr sz="5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甲：你是故意的對不對。</a:t>
            </a:r>
          </a:p>
          <a:p>
            <a:pPr marL="0" indent="0" defTabSz="304800">
              <a:spcBef>
                <a:spcPts val="0"/>
              </a:spcBef>
              <a:buSzTx/>
              <a:buNone/>
              <a:defRPr sz="5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乙：自己不小心，為什麼要怪我。</a:t>
            </a:r>
          </a:p>
          <a:p>
            <a:pPr marL="0" indent="0" defTabSz="304800">
              <a:spcBef>
                <a:spcPts val="0"/>
              </a:spcBef>
              <a:buSzTx/>
              <a:buNone/>
              <a:defRPr sz="5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甲：明明是你，你還狡辯。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有什麼轉折？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有什麼轉折？</a:t>
            </a:r>
          </a:p>
        </p:txBody>
      </p:sp>
      <p:sp>
        <p:nvSpPr>
          <p:cNvPr id="159" name="甲：你是故意的對不對。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algn="just" defTabSz="304800">
              <a:spcBef>
                <a:spcPts val="0"/>
              </a:spcBef>
              <a:buSzTx/>
              <a:buNone/>
              <a:defRPr sz="46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甲：你是故意的對不對。</a:t>
            </a:r>
          </a:p>
          <a:p>
            <a:pPr marL="0" indent="0" algn="just" defTabSz="304800">
              <a:spcBef>
                <a:spcPts val="0"/>
              </a:spcBef>
              <a:buSzTx/>
              <a:buNone/>
              <a:defRPr sz="46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乙：自己不小心，為什麼要怪我。</a:t>
            </a:r>
          </a:p>
          <a:p>
            <a:pPr marL="0" indent="0" algn="just" defTabSz="304800">
              <a:spcBef>
                <a:spcPts val="0"/>
              </a:spcBef>
              <a:buSzTx/>
              <a:buNone/>
              <a:defRPr sz="46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甲：明明是你，你還狡辯。</a:t>
            </a:r>
          </a:p>
          <a:p>
            <a:pPr marL="0" indent="0" algn="just" defTabSz="304800">
              <a:spcBef>
                <a:spcPts val="0"/>
              </a:spcBef>
              <a:buSzTx/>
              <a:buNone/>
              <a:defRPr sz="46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（乙沉默）</a:t>
            </a:r>
          </a:p>
          <a:p>
            <a:pPr marL="0" indent="0" algn="just" defTabSz="304800">
              <a:spcBef>
                <a:spcPts val="0"/>
              </a:spcBef>
              <a:buSzTx/>
              <a:buNone/>
              <a:defRPr sz="46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乙：對不起！你有沒有受傷？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大標題"/>
          <p:cNvSpPr txBox="1"/>
          <p:nvPr>
            <p:ph type="title"/>
          </p:nvPr>
        </p:nvSpPr>
        <p:spPr>
          <a:xfrm>
            <a:off x="965200" y="660400"/>
            <a:ext cx="10464800" cy="2108200"/>
          </a:xfrm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讀劇</a:t>
            </a:r>
          </a:p>
        </p:txBody>
      </p:sp>
      <p:sp>
        <p:nvSpPr>
          <p:cNvPr id="162" name="內文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292606">
              <a:spcBef>
                <a:spcPts val="0"/>
              </a:spcBef>
              <a:buSzTx/>
              <a:buNone/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甲：你們看，你們看，又開始在移動了。</a:t>
            </a:r>
          </a:p>
          <a:p>
            <a:pPr marL="0" indent="0" defTabSz="292606">
              <a:spcBef>
                <a:spcPts val="0"/>
              </a:spcBef>
              <a:buSzTx/>
              <a:buNone/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乙：在哪裡？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indent="0" defTabSz="292606">
              <a:spcBef>
                <a:spcPts val="0"/>
              </a:spcBef>
              <a:buSzTx/>
              <a:buNone/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丙：有什麼好看的，每天都一樣。</a:t>
            </a:r>
          </a:p>
          <a:p>
            <a:pPr marL="0" indent="0" defTabSz="292606">
              <a:spcBef>
                <a:spcPts val="0"/>
              </a:spcBef>
              <a:buSzTx/>
              <a:buNone/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(大家都看丙。)</a:t>
            </a:r>
          </a:p>
          <a:p>
            <a:pPr marL="0" indent="0" defTabSz="292606">
              <a:spcBef>
                <a:spcPts val="0"/>
              </a:spcBef>
              <a:buSzTx/>
              <a:buNone/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丁：你不想看還是得要看，過來吧！</a:t>
            </a:r>
          </a:p>
          <a:p>
            <a:pPr marL="0" indent="0" defTabSz="292606">
              <a:spcBef>
                <a:spcPts val="0"/>
              </a:spcBef>
              <a:buSzTx/>
              <a:buNone/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丙：看了這麼久了，看出什麼東西了嗎？</a:t>
            </a:r>
          </a:p>
          <a:p>
            <a:pPr marL="0" indent="0" defTabSz="292606">
              <a:spcBef>
                <a:spcPts val="0"/>
              </a:spcBef>
              <a:buSzTx/>
              <a:buNone/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丁：看一下，你就意見那麼多。</a:t>
            </a:r>
          </a:p>
          <a:p>
            <a:pPr marL="0" indent="0" defTabSz="292606">
              <a:spcBef>
                <a:spcPts val="0"/>
              </a:spcBef>
              <a:buSzTx/>
              <a:buNone/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乙：哇！那什麼東西？</a:t>
            </a:r>
          </a:p>
          <a:p>
            <a:pPr marL="0" indent="0" defTabSz="292606">
              <a:spcBef>
                <a:spcPts val="0"/>
              </a:spcBef>
              <a:buSzTx/>
              <a:buNone/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甲：快跑。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大標題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劇本分析</a:t>
            </a:r>
          </a:p>
        </p:txBody>
      </p:sp>
      <p:sp>
        <p:nvSpPr>
          <p:cNvPr id="165" name="內文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什麼工作？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正在做什麼？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角色個性？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彼此關係？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劇本排練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劇本排練</a:t>
            </a:r>
          </a:p>
        </p:txBody>
      </p:sp>
      <p:sp>
        <p:nvSpPr>
          <p:cNvPr id="168" name="時間：自訂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時間：自訂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地點：自訂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甲：把那個東西拿過來。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丙：我不要。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丁：為什麼要給你？ 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甲：拿過來。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乙：拿去。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 (沉默)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甲：好，我不要了。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丙：我也不要。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乙：拿去。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丁：拜託。</a:t>
            </a:r>
          </a:p>
          <a:p>
            <a:pPr marL="0" indent="0" defTabSz="246888">
              <a:spcBef>
                <a:spcPts val="0"/>
              </a:spcBef>
              <a:buSzTx/>
              <a:buNone/>
              <a:defRPr sz="3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標楷體"/>
                <a:ea typeface="標楷體"/>
                <a:cs typeface="標楷體"/>
                <a:sym typeface="標楷體"/>
              </a:defRPr>
            </a:pPr>
            <a:r>
              <a:t>丙：誰要就拿走。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大標題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排練技巧</a:t>
            </a:r>
          </a:p>
        </p:txBody>
      </p:sp>
      <p:sp>
        <p:nvSpPr>
          <p:cNvPr id="171" name="內文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區位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互動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對話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行動(DOING）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謝謝大家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謝謝大家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藝術光點繪本戲劇比賽…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8000"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小劇本體驗教學</a:t>
            </a:r>
          </a:p>
        </p:txBody>
      </p:sp>
      <p:sp>
        <p:nvSpPr>
          <p:cNvPr id="123" name="廖順約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atin typeface="標楷體"/>
                <a:ea typeface="標楷體"/>
                <a:cs typeface="標楷體"/>
                <a:sym typeface="標楷體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素養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素養</a:t>
            </a:r>
          </a:p>
        </p:txBody>
      </p:sp>
      <p:sp>
        <p:nvSpPr>
          <p:cNvPr id="126" name="笑話： ˙素養就像龍一樣，大家都聽過，但是沒有人看過。 ˙素養是和尚的孩子，吃素的人養出來的。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>
              <a:buBlip>
                <a:blip r:embed="rId2"/>
              </a:buBlip>
              <a:defRPr>
                <a:latin typeface="標楷體"/>
                <a:ea typeface="標楷體"/>
                <a:cs typeface="標楷體"/>
                <a:sym typeface="標楷體"/>
              </a:defRPr>
            </a:pPr>
            <a:r>
              <a:t>笑話：</a:t>
            </a:r>
            <a:br/>
            <a:r>
              <a:t>˙素養就像龍一樣，大家都聽過，但是沒有人看過。</a:t>
            </a:r>
            <a:br/>
            <a:r>
              <a:t>˙素養是和尚的孩子，吃素的人養出來的。</a:t>
            </a:r>
            <a:b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素養學習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素養學習</a:t>
            </a:r>
          </a:p>
        </p:txBody>
      </p:sp>
      <p:sp>
        <p:nvSpPr>
          <p:cNvPr id="129" name="以創作的角度而言：  ˙素養是帶領進入一種創作的狀態。 ˙素養是邊做邊學的模式。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>
              <a:buBlip>
                <a:blip r:embed="rId2"/>
              </a:buBlip>
              <a:defRPr>
                <a:latin typeface="標楷體"/>
                <a:ea typeface="標楷體"/>
                <a:cs typeface="標楷體"/>
                <a:sym typeface="標楷體"/>
              </a:defRPr>
            </a:pPr>
            <a:r>
              <a:t>以創作的角度而言：</a:t>
            </a:r>
            <a:br/>
            <a:r>
              <a:t>˙素養是帶領進入一種創作的狀態。</a:t>
            </a:r>
            <a:br/>
            <a:r>
              <a:t>˙素養是邊做邊學的模式。</a:t>
            </a:r>
          </a:p>
          <a:p>
            <a:pPr>
              <a:buBlip>
                <a:blip r:embed="rId2"/>
              </a:buBlip>
              <a:defRPr>
                <a:latin typeface="標楷體"/>
                <a:ea typeface="標楷體"/>
                <a:cs typeface="標楷體"/>
                <a:sym typeface="標楷體"/>
              </a:defRPr>
            </a:pPr>
            <a:r>
              <a:t>有操作才知知識能力不足</a:t>
            </a:r>
            <a:br/>
            <a:r>
              <a:t>˙想寫作才發現人生經驗文字能力不足</a:t>
            </a:r>
            <a:br/>
            <a:r>
              <a:t>˙想表演發現說話不清楚、肢體表現力不足</a:t>
            </a:r>
          </a:p>
          <a:p>
            <a:pPr>
              <a:buBlip>
                <a:blip r:embed="rId2"/>
              </a:buBlip>
              <a:defRPr>
                <a:latin typeface="標楷體"/>
                <a:ea typeface="標楷體"/>
                <a:cs typeface="標楷體"/>
                <a:sym typeface="標楷體"/>
              </a:defRPr>
            </a:pPr>
            <a:r>
              <a:t>補足的過程就是學習</a:t>
            </a:r>
            <a:br/>
            <a:r>
              <a:t>自動補足就是素養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戲劇排練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000000"/>
                </a:solidFill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戲劇排練演出</a:t>
            </a:r>
          </a:p>
        </p:txBody>
      </p:sp>
      <p:sp>
        <p:nvSpPr>
          <p:cNvPr id="132" name="肢體與動作發現與發展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457200" indent="-457200">
              <a:spcBef>
                <a:spcPts val="1200"/>
              </a:spcBef>
              <a:buSzPct val="75000"/>
              <a:buChar char="•"/>
              <a:defRPr sz="5000">
                <a:solidFill>
                  <a:srgbClr val="000000"/>
                </a:solidFill>
                <a:latin typeface="標楷體"/>
                <a:ea typeface="標楷體"/>
                <a:cs typeface="標楷體"/>
                <a:sym typeface="標楷體"/>
              </a:defRPr>
            </a:pPr>
            <a:r>
              <a:t>肢體與動作發現與發展</a:t>
            </a:r>
          </a:p>
          <a:p>
            <a:pPr marL="457200" indent="-457200">
              <a:spcBef>
                <a:spcPts val="1200"/>
              </a:spcBef>
              <a:buSzPct val="75000"/>
              <a:buChar char="•"/>
              <a:defRPr sz="5000">
                <a:solidFill>
                  <a:srgbClr val="000000"/>
                </a:solidFill>
                <a:latin typeface="標楷體"/>
                <a:ea typeface="標楷體"/>
                <a:cs typeface="標楷體"/>
                <a:sym typeface="標楷體"/>
              </a:defRPr>
            </a:pPr>
            <a:r>
              <a:t>聲音、語言和對話發現與發展</a:t>
            </a:r>
          </a:p>
          <a:p>
            <a:pPr marL="457200" indent="-457200">
              <a:spcBef>
                <a:spcPts val="1200"/>
              </a:spcBef>
              <a:buSzPct val="75000"/>
              <a:buChar char="•"/>
              <a:defRPr sz="5000">
                <a:solidFill>
                  <a:srgbClr val="000000"/>
                </a:solidFill>
                <a:latin typeface="標楷體"/>
                <a:ea typeface="標楷體"/>
                <a:cs typeface="標楷體"/>
                <a:sym typeface="標楷體"/>
              </a:defRPr>
            </a:pPr>
            <a:r>
              <a:t>演員行動發展：表演區位安排</a:t>
            </a:r>
          </a:p>
          <a:p>
            <a:pPr marL="457200" indent="-457200">
              <a:spcBef>
                <a:spcPts val="1200"/>
              </a:spcBef>
              <a:buSzPct val="75000"/>
              <a:buChar char="•"/>
              <a:defRPr sz="5000">
                <a:solidFill>
                  <a:srgbClr val="000000"/>
                </a:solidFill>
                <a:latin typeface="標楷體"/>
                <a:ea typeface="標楷體"/>
                <a:cs typeface="標楷體"/>
                <a:sym typeface="標楷體"/>
              </a:defRPr>
            </a:pPr>
            <a:r>
              <a:t>角色發展</a:t>
            </a:r>
          </a:p>
          <a:p>
            <a:pPr marL="457200" indent="-457200">
              <a:spcBef>
                <a:spcPts val="1200"/>
              </a:spcBef>
              <a:buSzPct val="75000"/>
              <a:buChar char="•"/>
              <a:defRPr sz="5000">
                <a:solidFill>
                  <a:srgbClr val="000000"/>
                </a:solidFill>
                <a:latin typeface="標楷體"/>
                <a:ea typeface="標楷體"/>
                <a:cs typeface="標楷體"/>
                <a:sym typeface="標楷體"/>
              </a:defRPr>
            </a:pPr>
            <a:r>
              <a:t>燈光、音效和音樂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劇本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劇本</a:t>
            </a:r>
          </a:p>
        </p:txBody>
      </p:sp>
      <p:sp>
        <p:nvSpPr>
          <p:cNvPr id="135" name="一劇之本：戲劇演出的依據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一劇之本：戲劇演出的依據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如何編劇：</a:t>
            </a:r>
            <a:br/>
            <a:r>
              <a:t>˙尋找、發現、創作好故事</a:t>
            </a:r>
            <a:br/>
            <a:r>
              <a:t>˙如何編織故事</a:t>
            </a:r>
            <a:b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劇本要素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3000"/>
              </a:spcBef>
              <a:defRPr sz="7100"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劇本要素</a:t>
            </a:r>
          </a:p>
        </p:txBody>
      </p:sp>
      <p:sp>
        <p:nvSpPr>
          <p:cNvPr id="138" name="主題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主題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故事與情節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人物與事件</a:t>
            </a:r>
          </a:p>
          <a:p>
            <a:pPr>
              <a:buBlip>
                <a:blip r:embed="rId2"/>
              </a:buBlip>
              <a:defRPr sz="4600">
                <a:latin typeface="標楷體"/>
                <a:ea typeface="標楷體"/>
                <a:cs typeface="標楷體"/>
                <a:sym typeface="標楷體"/>
              </a:defRPr>
            </a:pPr>
            <a:r>
              <a:t>行動與對話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戲劇排練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000000"/>
                </a:solidFill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小劇本教學</a:t>
            </a:r>
          </a:p>
        </p:txBody>
      </p:sp>
      <p:sp>
        <p:nvSpPr>
          <p:cNvPr id="141" name="肢體與動作發現與發展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457200" indent="-457200">
              <a:spcBef>
                <a:spcPts val="1200"/>
              </a:spcBef>
              <a:buSzPct val="75000"/>
              <a:buChar char="•"/>
              <a:defRPr sz="5000">
                <a:solidFill>
                  <a:srgbClr val="000000"/>
                </a:solidFill>
                <a:latin typeface="標楷體"/>
                <a:ea typeface="標楷體"/>
                <a:cs typeface="標楷體"/>
                <a:sym typeface="標楷體"/>
              </a:defRPr>
            </a:pPr>
            <a:r>
              <a:t>不是創作劇本</a:t>
            </a:r>
          </a:p>
          <a:p>
            <a:pPr marL="457200" indent="-457200">
              <a:spcBef>
                <a:spcPts val="1200"/>
              </a:spcBef>
              <a:buSzPct val="75000"/>
              <a:buChar char="•"/>
              <a:defRPr sz="5000">
                <a:solidFill>
                  <a:srgbClr val="000000"/>
                </a:solidFill>
                <a:latin typeface="標楷體"/>
                <a:ea typeface="標楷體"/>
                <a:cs typeface="標楷體"/>
                <a:sym typeface="標楷體"/>
              </a:defRPr>
            </a:pPr>
            <a:r>
              <a:t>為什麼是小劇本：</a:t>
            </a:r>
            <a:br/>
            <a:r>
              <a:t>˙短小好用</a:t>
            </a:r>
            <a:br/>
            <a:r>
              <a:t>˙在課堂上演練</a:t>
            </a:r>
            <a:br/>
            <a:r>
              <a:t>˙容易分析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小劇本的教學應用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標楷體"/>
                <a:ea typeface="標楷體"/>
                <a:cs typeface="標楷體"/>
                <a:sym typeface="標楷體"/>
              </a:defRPr>
            </a:lvl1pPr>
          </a:lstStyle>
          <a:p>
            <a:pPr/>
            <a:r>
              <a:t>小劇本的教學應用</a:t>
            </a:r>
          </a:p>
        </p:txBody>
      </p:sp>
      <p:sp>
        <p:nvSpPr>
          <p:cNvPr id="144" name="˙對話練習：情境對話…"/>
          <p:cNvSpPr txBox="1"/>
          <p:nvPr>
            <p:ph type="body" idx="1"/>
          </p:nvPr>
        </p:nvSpPr>
        <p:spPr>
          <a:xfrm>
            <a:off x="1270000" y="2781300"/>
            <a:ext cx="10464800" cy="5842000"/>
          </a:xfrm>
          <a:prstGeom prst="rect">
            <a:avLst/>
          </a:prstGeom>
        </p:spPr>
        <p:txBody>
          <a:bodyPr anchor="t"/>
          <a:lstStyle/>
          <a:p>
            <a:pPr marL="0" indent="0">
              <a:lnSpc>
                <a:spcPct val="120000"/>
              </a:lnSpc>
              <a:spcBef>
                <a:spcPts val="0"/>
              </a:spcBef>
              <a:buSzTx/>
              <a:buNone/>
              <a:defRPr sz="5500">
                <a:latin typeface="標楷體"/>
                <a:ea typeface="標楷體"/>
                <a:cs typeface="標楷體"/>
                <a:sym typeface="標楷體"/>
              </a:defRPr>
            </a:pPr>
            <a:r>
              <a:t>˙對話練習：情境對話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SzTx/>
              <a:buNone/>
              <a:defRPr sz="5500">
                <a:latin typeface="標楷體"/>
                <a:ea typeface="標楷體"/>
                <a:cs typeface="標楷體"/>
                <a:sym typeface="標楷體"/>
              </a:defRPr>
            </a:pPr>
            <a:r>
              <a:t>˙讀劇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SzTx/>
              <a:buNone/>
              <a:defRPr sz="5500">
                <a:latin typeface="標楷體"/>
                <a:ea typeface="標楷體"/>
                <a:cs typeface="標楷體"/>
                <a:sym typeface="標楷體"/>
              </a:defRPr>
            </a:pPr>
            <a:r>
              <a:t>˙劇本分析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SzTx/>
              <a:buNone/>
              <a:defRPr sz="5500">
                <a:latin typeface="標楷體"/>
                <a:ea typeface="標楷體"/>
                <a:cs typeface="標楷體"/>
                <a:sym typeface="標楷體"/>
              </a:defRPr>
            </a:pPr>
            <a:r>
              <a:t>˙排練技巧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SzTx/>
              <a:buNone/>
              <a:defRPr sz="5500">
                <a:latin typeface="標楷體"/>
                <a:ea typeface="標楷體"/>
                <a:cs typeface="標楷體"/>
                <a:sym typeface="標楷體"/>
              </a:defRPr>
            </a:pPr>
            <a:r>
              <a:t>˙戲劇演出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Parchment">
  <a:themeElements>
    <a:clrScheme name="Parchment">
      <a:dk1>
        <a:srgbClr val="3E231A"/>
      </a:dk1>
      <a:lt1>
        <a:srgbClr val="24383E"/>
      </a:lt1>
      <a:dk2>
        <a:srgbClr val="A7A7A7"/>
      </a:dk2>
      <a:lt2>
        <a:srgbClr val="535353"/>
      </a:lt2>
      <a:accent1>
        <a:srgbClr val="738CAB"/>
      </a:accent1>
      <a:accent2>
        <a:srgbClr val="7E9769"/>
      </a:accent2>
      <a:accent3>
        <a:srgbClr val="D3B64B"/>
      </a:accent3>
      <a:accent4>
        <a:srgbClr val="B99769"/>
      </a:accent4>
      <a:accent5>
        <a:srgbClr val="981800"/>
      </a:accent5>
      <a:accent6>
        <a:srgbClr val="9383A0"/>
      </a:accent6>
      <a:hlink>
        <a:srgbClr val="0000FF"/>
      </a:hlink>
      <a:folHlink>
        <a:srgbClr val="FF00FF"/>
      </a:folHlink>
    </a:clrScheme>
    <a:fontScheme name="Parchmen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Parchm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4383E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3E231A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3E231A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Parchment">
  <a:themeElements>
    <a:clrScheme name="Parchmen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38CAB"/>
      </a:accent1>
      <a:accent2>
        <a:srgbClr val="7E9769"/>
      </a:accent2>
      <a:accent3>
        <a:srgbClr val="D3B64B"/>
      </a:accent3>
      <a:accent4>
        <a:srgbClr val="B99769"/>
      </a:accent4>
      <a:accent5>
        <a:srgbClr val="981800"/>
      </a:accent5>
      <a:accent6>
        <a:srgbClr val="9383A0"/>
      </a:accent6>
      <a:hlink>
        <a:srgbClr val="0000FF"/>
      </a:hlink>
      <a:folHlink>
        <a:srgbClr val="FF00FF"/>
      </a:folHlink>
    </a:clrScheme>
    <a:fontScheme name="Parchmen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Parchm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4383E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3E231A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3E231A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